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Raleway"/>
      <p:regular r:id="rId73"/>
      <p:bold r:id="rId74"/>
      <p:italic r:id="rId75"/>
      <p:boldItalic r:id="rId76"/>
    </p:embeddedFont>
    <p:embeddedFont>
      <p:font typeface="Lat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703E64-059B-4E1A-8FB4-1D77BDBC7520}">
  <a:tblStyle styleId="{A4703E64-059B-4E1A-8FB4-1D77BDBC75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aleway-italic.fntdata"/><Relationship Id="rId30" Type="http://schemas.openxmlformats.org/officeDocument/2006/relationships/slide" Target="slides/slide24.xml"/><Relationship Id="rId74" Type="http://schemas.openxmlformats.org/officeDocument/2006/relationships/font" Target="fonts/Raleway-bold.fntdata"/><Relationship Id="rId33" Type="http://schemas.openxmlformats.org/officeDocument/2006/relationships/slide" Target="slides/slide27.xml"/><Relationship Id="rId77" Type="http://schemas.openxmlformats.org/officeDocument/2006/relationships/font" Target="fonts/Lato-regular.fntdata"/><Relationship Id="rId32" Type="http://schemas.openxmlformats.org/officeDocument/2006/relationships/slide" Target="slides/slide26.xml"/><Relationship Id="rId76" Type="http://schemas.openxmlformats.org/officeDocument/2006/relationships/font" Target="fonts/Raleway-boldItalic.fntdata"/><Relationship Id="rId35" Type="http://schemas.openxmlformats.org/officeDocument/2006/relationships/slide" Target="slides/slide29.xml"/><Relationship Id="rId79" Type="http://schemas.openxmlformats.org/officeDocument/2006/relationships/font" Target="fonts/Lato-italic.fntdata"/><Relationship Id="rId34" Type="http://schemas.openxmlformats.org/officeDocument/2006/relationships/slide" Target="slides/slide28.xml"/><Relationship Id="rId78" Type="http://schemas.openxmlformats.org/officeDocument/2006/relationships/font" Target="fonts/Lato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095e45b7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095e45b7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095e45b7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095e45b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095e45b7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095e45b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095e45b7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095e45b7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095e45b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095e45b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49cc2e2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49cc2e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49cc2e2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49cc2e2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49cc2e28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49cc2e2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49cc2e28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49cc2e28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49cc2e28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49cc2e28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095e45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095e45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49cc2e28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49cc2e28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49cc2e28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49cc2e28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49cc2e2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49cc2e2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49cc2e28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49cc2e28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49cc2e28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49cc2e28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49cc2e28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49cc2e28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49cc2e28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49cc2e28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49cc2e28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49cc2e28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49cc2e28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49cc2e28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49cc2e28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49cc2e28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0483cfce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0483cfce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49cc2e28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a49cc2e28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49cc2e28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49cc2e28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49cc2e28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49cc2e28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194741d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194741d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194741d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194741d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49cc2e28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49cc2e28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f36b499e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3f36b499e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f36b499e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3f36b499e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f36b499e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f36b499e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36b499e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f36b499e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095e45b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095e45b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194741d7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2194741d7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194741d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194741d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197d4f2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197d4f2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228c7cd7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228c7cd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7896af9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7896af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7896af94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27896af9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f36b499e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f36b499e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1ad7999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21ad7999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75c5d0b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275c5d0b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7896af9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7896af9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095e45b7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095e45b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81bca81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d81bca81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1ad7999d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21ad7999d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1ad7999d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21ad7999d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1ad7999d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1ad7999d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21ad7999d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21ad7999d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1ad7999d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1ad7999d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21ad7999d8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21ad7999d8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1ad7999d8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1ad7999d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1ad7999d8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1ad7999d8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21ad7999d8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21ad7999d8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095e45b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095e45b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21ad7999d8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21ad7999d8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21ad7999d8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21ad7999d8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21ad7999d8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21ad7999d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21ad7999d8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21ad7999d8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1ad7999d8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21ad7999d8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21ad7999d8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21ad7999d8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1ad7999d8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1ad7999d8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095e45b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095e45b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095e45b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095e45b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5b1b3aa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5b1b3aa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314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432" y="3348832"/>
            <a:ext cx="1408575" cy="140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4398267"/>
            <a:ext cx="745224" cy="74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" TargetMode="External"/><Relationship Id="rId4" Type="http://schemas.openxmlformats.org/officeDocument/2006/relationships/hyperlink" Target="https://huggingface.co/" TargetMode="External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logging</a:t>
            </a:r>
            <a:endParaRPr/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Dexter R. Shepherd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Videos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347" y="780047"/>
            <a:ext cx="2520975" cy="19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925" y="3030950"/>
            <a:ext cx="2833125" cy="14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5276" y="2731525"/>
            <a:ext cx="2439651" cy="17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Compression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Saving an image as a jpeg will naturally compress it, but datasets do not always come as a folder of images (messy to code)…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If we do not compress the files will be too big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C0D0E"/>
                </a:solidFill>
                <a:latin typeface="Arial"/>
                <a:ea typeface="Arial"/>
                <a:cs typeface="Arial"/>
                <a:sym typeface="Arial"/>
              </a:rPr>
              <a:t>numpy.savez_compressed()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about the dtype</a:t>
            </a:r>
            <a:endParaRPr/>
          </a:p>
          <a:p>
            <a:pPr indent="0" lvl="0" marL="0" rtl="0" algn="l">
              <a:lnSpc>
                <a:spcPct val="138157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9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>
                <a:solidFill>
                  <a:srgbClr val="00622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GB" sz="9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np</a:t>
            </a:r>
            <a:r>
              <a:rPr lang="en-GB" sz="950">
                <a:solidFill>
                  <a:srgbClr val="0062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array([</a:t>
            </a:r>
            <a:r>
              <a:rPr lang="en-GB" sz="950">
                <a:solidFill>
                  <a:srgbClr val="7F470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9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>
                <a:solidFill>
                  <a:srgbClr val="7F470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9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>
                <a:solidFill>
                  <a:srgbClr val="7F4707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sz="95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15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en-GB" sz="950">
                <a:solidFill>
                  <a:srgbClr val="00622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r>
              <a:rPr lang="en-GB" sz="950">
                <a:solidFill>
                  <a:srgbClr val="00622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astype(</a:t>
            </a:r>
            <a:r>
              <a:rPr lang="en-GB" sz="950">
                <a:solidFill>
                  <a:srgbClr val="7F4707"/>
                </a:solidFill>
                <a:latin typeface="Arial"/>
                <a:ea typeface="Arial"/>
                <a:cs typeface="Arial"/>
                <a:sym typeface="Arial"/>
              </a:rPr>
              <a:t>np.uint8</a:t>
            </a:r>
            <a:r>
              <a:rPr lang="en-GB" sz="95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95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allocated size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images a pixel value is between 0-255, which can be represented by an unsigned 8-bit binary value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For analogue the range can be higher or even decimal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820" y="2966675"/>
            <a:ext cx="2493550" cy="16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68390" l="0" r="0" t="0"/>
          <a:stretch/>
        </p:blipFill>
        <p:spPr>
          <a:xfrm>
            <a:off x="2964775" y="3906900"/>
            <a:ext cx="2700001" cy="4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we use for what</a:t>
            </a:r>
            <a:endParaRPr/>
          </a:p>
        </p:txBody>
      </p:sp>
      <p:graphicFrame>
        <p:nvGraphicFramePr>
          <p:cNvPr id="164" name="Google Shape;164;p2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{A4703E64-059B-4E1A-8FB4-1D77BDBC7520}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Range required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Numpy data type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0 - 255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np.uint8 (0 - 255)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Points in a game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-50 - 50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np.int8 (-128 - 127)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Analogue</a:t>
                      </a:r>
                      <a:r>
                        <a:rPr lang="en-GB"/>
                        <a:t>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-3000.0 - 3000.0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np.float16 (6.10 × 10</a:t>
                      </a:r>
                      <a:r>
                        <a:rPr baseline="30000" lang="en-GB"/>
                        <a:t>-5 </a:t>
                      </a:r>
                      <a:r>
                        <a:rPr lang="en-GB"/>
                        <a:t>- 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6.10 × 10</a:t>
                      </a:r>
                      <a:r>
                        <a:rPr baseline="30000" lang="en-GB">
                          <a:solidFill>
                            <a:schemeClr val="dk2"/>
                          </a:solidFill>
                        </a:rPr>
                        <a:t>4</a:t>
                      </a:r>
                      <a:r>
                        <a:rPr lang="en-GB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Survey data of selected options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0 - 4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np.uint8 (0-255)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CSV (comma </a:t>
            </a:r>
            <a:r>
              <a:rPr lang="en-GB"/>
              <a:t>separated</a:t>
            </a:r>
            <a:r>
              <a:rPr lang="en-GB"/>
              <a:t> values)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CSV or spreadsheet data is great for </a:t>
            </a:r>
            <a:r>
              <a:rPr lang="en-GB"/>
              <a:t>singular</a:t>
            </a:r>
            <a:r>
              <a:rPr lang="en-GB"/>
              <a:t> values being stored in a structured 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 soil readings in different locations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more structured than a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Does this remind you of a data structure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925" y="2470325"/>
            <a:ext cx="3328200" cy="21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should you use?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What fits your data….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of images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00" y="2419700"/>
            <a:ext cx="3032674" cy="21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of images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Compressed numpy for python, or just a folder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00" y="2419700"/>
            <a:ext cx="3032674" cy="21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Stress readings of a plant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1823475"/>
            <a:ext cx="3287949" cy="182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Looked at uses of microcontrollers in research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Went over examples of digital and analogue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Got to grips with the code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Stress readings of a plant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637302" y="1602325"/>
            <a:ext cx="5094300" cy="29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could have a table (csv)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0" name="Google Shape;210;p32"/>
          <p:cNvGraphicFramePr/>
          <p:nvPr/>
        </p:nvGraphicFramePr>
        <p:xfrm>
          <a:off x="3913700" y="228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{A4703E64-059B-4E1A-8FB4-1D77BDBC7520}</a:tableStyleId>
              </a:tblPr>
              <a:tblGrid>
                <a:gridCol w="1069450"/>
                <a:gridCol w="1069450"/>
                <a:gridCol w="1069450"/>
                <a:gridCol w="1069450"/>
              </a:tblGrid>
              <a:tr h="39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Time step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Channel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Channel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Channel 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1823475"/>
            <a:ext cx="3287949" cy="182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Stress readings of a plant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637302" y="1602325"/>
            <a:ext cx="5094300" cy="29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could have a json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{name=”experiment”,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location=[-1.2222,100222],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time_Step=0.001,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readings_chanA=[1000,1000,2000,2020,2000],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readings_chanB=[1000,1000,2000,2020,2000]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}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1823475"/>
            <a:ext cx="3287949" cy="182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do you pick?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Is a json or csv better?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Which do you pick?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JSON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Better at containing more detailed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CSV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Less memory is used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Easier to work with from a coding point of 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Can be read by excel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/>
              <a:t>Which do you pick?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J</a:t>
            </a:r>
            <a:r>
              <a:rPr lang="en-GB"/>
              <a:t>SON</a:t>
            </a:r>
            <a:r>
              <a:rPr lang="en-GB"/>
              <a:t> when you need to represent hierarchical or complex data, or when working with APIs or web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Use CSV for simple tabular data, especially if you prioritize compactness and compatibility with tools like Excel.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we want?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Typically we want to gather as much data and metadata to avoid repeating an </a:t>
            </a:r>
            <a:r>
              <a:rPr lang="en-GB"/>
              <a:t>experiment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BUT </a:t>
            </a:r>
            <a:r>
              <a:rPr lang="en-GB"/>
              <a:t>this comes at a price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say our device is gathering data and uploading it to a large powerful PC…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How important is </a:t>
            </a:r>
            <a:r>
              <a:rPr lang="en-GB"/>
              <a:t>memory</a:t>
            </a:r>
            <a:r>
              <a:rPr lang="en-GB"/>
              <a:t>? </a:t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75" y="657875"/>
            <a:ext cx="2095450" cy="353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Device monitoring on a small </a:t>
            </a:r>
            <a:r>
              <a:rPr lang="en-GB"/>
              <a:t>circuit board</a:t>
            </a:r>
            <a:r>
              <a:rPr lang="en-GB"/>
              <a:t>, uploading to an SD card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How much do we care about memory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74" y="2092625"/>
            <a:ext cx="2148803" cy="189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Catching errors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good practice to catch errors of all sorts in your program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can be done through assertions, but also through if statements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ssert memory&lt;10000, “Memory too big” # returns message#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if memory&lt;1000: print(“Memory too big”)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Why do we do data logging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Formatting data to be useful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Storage constraints and efficiency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we can do this in circuitpython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Transfering to a PC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Connecting to SD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Wiring</a:t>
            </a:r>
            <a:endParaRPr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50" y="1392050"/>
            <a:ext cx="3513750" cy="33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750" y="1442350"/>
            <a:ext cx="4387724" cy="27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Libraries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498350"/>
            <a:ext cx="2105313" cy="228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up device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Not all pins are SPI compatible, see </a:t>
            </a:r>
            <a:r>
              <a:rPr lang="en-GB" sz="16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documentation! </a:t>
            </a:r>
            <a:endParaRPr sz="16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500" y="1547706"/>
            <a:ext cx="9144003" cy="333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Connecting</a:t>
            </a:r>
            <a:endParaRPr/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470" y="1019075"/>
            <a:ext cx="6115905" cy="26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Checking memory</a:t>
            </a:r>
            <a:endParaRPr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stats = os.statvfs("/sd")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total_space = stats[2] * stats[1]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free_space = stats[3] * stats[1]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used_space = total_space - free_space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545454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print(used_space/ (1024 * 1024),”MB”)</a:t>
            </a:r>
            <a:endParaRPr sz="1050">
              <a:solidFill>
                <a:srgbClr val="545454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4711"/>
            <a:ext cx="9144003" cy="405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file</a:t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take the SD out and put it in your PC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Or you can use Thonny’s inbuilt file directory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Thonny&gt;View&gt;Files</a:t>
            </a:r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400" y="2898875"/>
            <a:ext cx="2105312" cy="169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issues</a:t>
            </a:r>
            <a:endParaRPr/>
          </a:p>
        </p:txBody>
      </p:sp>
      <p:sp>
        <p:nvSpPr>
          <p:cNvPr id="322" name="Google Shape;322;p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Wires not connected correctly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Invalid SPI pins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No “/sd” folder on Pico device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Something to be aware of</a:t>
            </a:r>
            <a:endParaRPr/>
          </a:p>
        </p:txBody>
      </p:sp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of the sd card holders requires 3v and the other 5v.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For 5v connect to VBUS on the Pico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625" y="2690475"/>
            <a:ext cx="2105313" cy="175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one is fine</a:t>
            </a:r>
            <a:endParaRPr/>
          </a:p>
        </p:txBody>
      </p:sp>
      <p:sp>
        <p:nvSpPr>
          <p:cNvPr id="335" name="Google Shape;335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have this holder then you can use the 3v3out as usual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575" y="2411700"/>
            <a:ext cx="2105313" cy="210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collection of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Used for making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225" y="2571750"/>
            <a:ext cx="2915475" cy="208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057" y="2468600"/>
            <a:ext cx="4365993" cy="21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Writing to device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 command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850" y="1384275"/>
            <a:ext cx="4335575" cy="2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this with a sensor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25" y="876650"/>
            <a:ext cx="6617651" cy="36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names of files</a:t>
            </a:r>
            <a:endParaRPr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are making multiple readings around, makes sure you record this!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Usually if you had GPS sensors it makes it simpler, but if the data collection is a bit more manual you will may have to write it yourself.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no SD card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option has less storage but can be useful if budget/ wiring constraints are there.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saves directly onto the Pico and can be accessed via the PC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TO do this you need to disable the USB drive via a file called boot.py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250" y="3368225"/>
            <a:ext cx="3181025" cy="17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you can add whatever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Then you can mount “/” instead of “/sd”</a:t>
            </a:r>
            <a:endParaRPr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375" y="1948950"/>
            <a:ext cx="2827472" cy="30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stamps</a:t>
            </a:r>
            <a:endParaRPr/>
          </a:p>
        </p:txBody>
      </p:sp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collect time stamps so we can </a:t>
            </a:r>
            <a:r>
              <a:rPr lang="en-GB"/>
              <a:t>accurately</a:t>
            </a:r>
            <a:r>
              <a:rPr lang="en-GB"/>
              <a:t> measure the sample rate of our device, and match other sensor readings up with it. </a:t>
            </a:r>
            <a:endParaRPr/>
          </a:p>
        </p:txBody>
      </p:sp>
      <p:pic>
        <p:nvPicPr>
          <p:cNvPr id="382" name="Google Shape;3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101" y="2727601"/>
            <a:ext cx="6016225" cy="25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Saving images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Saving the raw data</a:t>
            </a:r>
            <a:endParaRPr/>
          </a:p>
        </p:txBody>
      </p:sp>
      <p:sp>
        <p:nvSpPr>
          <p:cNvPr id="393" name="Google Shape;393;p6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lazy but computationally quick option is to save the raw data on the device, then convert it later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599" y="2218775"/>
            <a:ext cx="3644924" cy="27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0"/>
          <p:cNvSpPr txBox="1"/>
          <p:nvPr/>
        </p:nvSpPr>
        <p:spPr>
          <a:xfrm>
            <a:off x="825875" y="4781200"/>
            <a:ext cx="8168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 example codes: https://github.com/shepai/CircuitPython_CV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Converting this data</a:t>
            </a:r>
            <a:endParaRPr/>
          </a:p>
        </p:txBody>
      </p:sp>
      <p:sp>
        <p:nvSpPr>
          <p:cNvPr id="401" name="Google Shape;401;p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raw data needs to be read and converted to an image file</a:t>
            </a:r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769" y="1791138"/>
            <a:ext cx="3338073" cy="30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468750" y="2435675"/>
            <a:ext cx="2359800" cy="17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825875" y="4781200"/>
            <a:ext cx="8168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 example codes: https://github.com/shepai/CircuitPython_CV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datasets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https://www.kaggle.com/datasets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https://huggingface.co/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100" y="2129400"/>
            <a:ext cx="3594650" cy="2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Converting on device</a:t>
            </a:r>
            <a:endParaRPr/>
          </a:p>
        </p:txBody>
      </p:sp>
      <p:sp>
        <p:nvSpPr>
          <p:cNvPr id="410" name="Google Shape;410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Much slower and uses more memory - not ideal for data collection… but more useful for applied ML</a:t>
            </a:r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66425" y="1578800"/>
            <a:ext cx="2939675" cy="220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925" y="2041100"/>
            <a:ext cx="3499627" cy="304807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2"/>
          <p:cNvSpPr txBox="1"/>
          <p:nvPr/>
        </p:nvSpPr>
        <p:spPr>
          <a:xfrm>
            <a:off x="825875" y="4781200"/>
            <a:ext cx="8168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 example codes: https://github.com/shepai/CircuitPython_CV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Gathering good data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Define objectives</a:t>
            </a:r>
            <a:endParaRPr/>
          </a:p>
        </p:txBody>
      </p:sp>
      <p:sp>
        <p:nvSpPr>
          <p:cNvPr id="424" name="Google Shape;424;p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Clearly outline the purpose of your data logging. What specific insights or outcomes are you aiming for?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Identify the key parameters you need to measure.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appropriate sensors and tools</a:t>
            </a:r>
            <a:endParaRPr/>
          </a:p>
        </p:txBody>
      </p:sp>
      <p:sp>
        <p:nvSpPr>
          <p:cNvPr id="430" name="Google Shape;430;p6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Select sensors or instruments that match the range, resolution, and accuracy required for your application.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Will your sensors actually influence the research question?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Using vibration sensors has nothing to do with soil moisture…. Or does it?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Calibrate sensors</a:t>
            </a:r>
            <a:endParaRPr/>
          </a:p>
        </p:txBody>
      </p:sp>
      <p:sp>
        <p:nvSpPr>
          <p:cNvPr id="436" name="Google Shape;436;p6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Perform proper calibration before starting. Uncalibrated sensors can lead to systematic errors.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Regularly re-calibrate if you’re collecting data over long periods or in harsh conditions.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For example, how do you know what moisture levels </a:t>
            </a:r>
            <a:r>
              <a:rPr lang="en-GB"/>
              <a:t>correspond</a:t>
            </a:r>
            <a:r>
              <a:rPr lang="en-GB"/>
              <a:t> to in </a:t>
            </a:r>
            <a:r>
              <a:rPr lang="en-GB"/>
              <a:t>analogue</a:t>
            </a:r>
            <a:r>
              <a:rPr lang="en-GB"/>
              <a:t> reading? Set up a control experiment and regression model to interpret this data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Optimize Data Sampling</a:t>
            </a:r>
            <a:endParaRPr/>
          </a:p>
        </p:txBody>
      </p:sp>
      <p:sp>
        <p:nvSpPr>
          <p:cNvPr id="442" name="Google Shape;442;p6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Determine the correct sampling rate:</a:t>
            </a:r>
            <a:endParaRPr/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SzPct val="61111"/>
              <a:buFont typeface="Arial"/>
              <a:buChar char="●"/>
            </a:pPr>
            <a:r>
              <a:rPr lang="en-GB"/>
              <a:t>High enough to capture relevant details 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SzPct val="61111"/>
              <a:buFont typeface="Arial"/>
              <a:buChar char="●"/>
            </a:pPr>
            <a:r>
              <a:rPr lang="en-GB"/>
              <a:t>Low enough to avoid unnecessary data and save storage/memory.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Consider averaging multiple readings to reduce noise if precision is more critical than time resolution.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-GB"/>
              <a:t>You can always </a:t>
            </a:r>
            <a:r>
              <a:rPr lang="en-GB"/>
              <a:t>experiment</a:t>
            </a:r>
            <a:r>
              <a:rPr lang="en-GB"/>
              <a:t> the other side how much data is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Validate the Data Pipeline</a:t>
            </a:r>
            <a:endParaRPr/>
          </a:p>
        </p:txBody>
      </p:sp>
      <p:sp>
        <p:nvSpPr>
          <p:cNvPr id="448" name="Google Shape;448;p6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Test your data logging setup with trial runs to check for: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/>
              <a:t>Missing data points.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/>
              <a:t>Unexpected noise or artifacts.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/>
              <a:t>Sensor or logger failures.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You can also log errors in your datalogging as well as the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if len(sensor_reads)!=5: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logger.log(“error too many”+str(sensor_reads))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Minimize Noise and Interference</a:t>
            </a:r>
            <a:endParaRPr/>
          </a:p>
        </p:txBody>
      </p:sp>
      <p:sp>
        <p:nvSpPr>
          <p:cNvPr id="454" name="Google Shape;454;p6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Shield your sensors and cables from electromagnetic interference (EMI).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Avoid environmental factors that can skew data (e.g., vibrations, temperature changes, or lighting variations).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Or on the other hand, make sure to gather data </a:t>
            </a:r>
            <a:r>
              <a:rPr lang="en-GB"/>
              <a:t>across</a:t>
            </a:r>
            <a:r>
              <a:rPr lang="en-GB"/>
              <a:t> lots of different environmental factors if your model is going to be robust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Synchronize Data</a:t>
            </a:r>
            <a:endParaRPr/>
          </a:p>
        </p:txBody>
      </p:sp>
      <p:sp>
        <p:nvSpPr>
          <p:cNvPr id="460" name="Google Shape;460;p7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Ensure all sensors are time-synchronized if measuring multiple parameters.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Log timestamps for every data point or set of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We won’t be able to do this properly as we do not have time sensors… but its worth being aware of for temporal datasets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Durability</a:t>
            </a:r>
            <a:endParaRPr/>
          </a:p>
        </p:txBody>
      </p:sp>
      <p:sp>
        <p:nvSpPr>
          <p:cNvPr id="466" name="Google Shape;466;p7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the device you have made be able to endure its location?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If it is outdoors will it need waterproofing?</a:t>
            </a:r>
            <a:endParaRPr/>
          </a:p>
        </p:txBody>
      </p:sp>
      <p:pic>
        <p:nvPicPr>
          <p:cNvPr id="467" name="Google Shape;4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75" y="2666075"/>
            <a:ext cx="3122424" cy="1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make your own?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might not be a dataset doing what you want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Your task might be very specific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existing datasets might not be well documented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478" name="Google Shape;478;p7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internet is full of datasets, and adding to the wealth of knowledge is good scientific practice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Data types and what storage formats are best for each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Memory constraints and how to deal with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Connecting and logging on an SD card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What data we should gather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labs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data logging devices</a:t>
            </a:r>
            <a:endParaRPr/>
          </a:p>
        </p:txBody>
      </p:sp>
      <p:sp>
        <p:nvSpPr>
          <p:cNvPr id="489" name="Google Shape;489;p7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be be applying the SD card saving and sensor reading we have covered over the past two days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Play around with the equipment individually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/>
          </a:p>
        </p:txBody>
      </p:sp>
      <p:sp>
        <p:nvSpPr>
          <p:cNvPr id="495" name="Google Shape;495;p76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Wire up an SD card and get it saving text files. Verify it is working by plugging the sd card into your computer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Add a memory check into the sd card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Make your  code a class called datalogger</a:t>
            </a:r>
            <a:endParaRPr/>
          </a:p>
        </p:txBody>
      </p:sp>
      <p:pic>
        <p:nvPicPr>
          <p:cNvPr id="496" name="Google Shape;4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125" y="2173575"/>
            <a:ext cx="5461873" cy="33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6"/>
          <p:cNvSpPr txBox="1"/>
          <p:nvPr/>
        </p:nvSpPr>
        <p:spPr>
          <a:xfrm>
            <a:off x="666575" y="2842550"/>
            <a:ext cx="33744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Extensions, add functions to your class that can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Write in json format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Write in csv format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Search for a time step in your data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 off into your groups (ideally of size 3)</a:t>
            </a:r>
            <a:endParaRPr/>
          </a:p>
        </p:txBody>
      </p:sp>
      <p:sp>
        <p:nvSpPr>
          <p:cNvPr id="503" name="Google Shape;503;p7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a project that you want to research, with the resources provided…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could be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Looking at soil moisture from different areas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Making an image dataset of different plants (or something specific about those plants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Relationship of </a:t>
            </a:r>
            <a:r>
              <a:rPr lang="en-GB"/>
              <a:t>humidity</a:t>
            </a:r>
            <a:r>
              <a:rPr lang="en-GB"/>
              <a:t>, temperature and soil moisture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Try not all to do the same thing so we can use eachothers datasets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putting together a device that can be used in the field to achieve the goals of your </a:t>
            </a:r>
            <a:r>
              <a:rPr lang="en-GB"/>
              <a:t>research 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Questions: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sensors are relevant?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format of data should be used?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 this transportable to the field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Formatting data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</a:t>
            </a:r>
            <a:r>
              <a:rPr lang="en-GB"/>
              <a:t>attributes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Easy to work with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Smaller files are better (image compression)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are matrices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Pixels are represented by tuples (R,G,B) where a numeric values are an integer between 0 and 255 representing how much colour of each R G B.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grayscale image is simply one value of 0-255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Colour image: H x W x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Grey scale: H x W x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100" y="500075"/>
            <a:ext cx="2919600" cy="12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950" y="3213350"/>
            <a:ext cx="2144700" cy="1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Some datasets use text such as tweets or survey information. Many surveys are gathered via existing softwares such as google forms or survey monkey… this is already in csv format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75" y="2832949"/>
            <a:ext cx="8436276" cy="14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